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18" r:id="rId3"/>
    <p:sldId id="334" r:id="rId4"/>
    <p:sldId id="324" r:id="rId5"/>
    <p:sldId id="327" r:id="rId6"/>
  </p:sldIdLst>
  <p:sldSz cx="12192000" cy="6858000"/>
  <p:notesSz cx="6810375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792" autoAdjust="0"/>
  </p:normalViewPr>
  <p:slideViewPr>
    <p:cSldViewPr snapToGrid="0">
      <p:cViewPr varScale="1">
        <p:scale>
          <a:sx n="122" d="100"/>
          <a:sy n="122" d="100"/>
        </p:scale>
        <p:origin x="9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8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mansson Jenny" userId="caf6027e-a500-4b1e-99e9-bf3a25231787" providerId="ADAL" clId="{425AF18F-B418-4022-B939-EACDC5112BEC}"/>
    <pc:docChg chg="delSld modSld">
      <pc:chgData name="Hermansson Jenny" userId="caf6027e-a500-4b1e-99e9-bf3a25231787" providerId="ADAL" clId="{425AF18F-B418-4022-B939-EACDC5112BEC}" dt="2021-09-27T10:24:44.517" v="16" actId="5793"/>
      <pc:docMkLst>
        <pc:docMk/>
      </pc:docMkLst>
      <pc:sldChg chg="modSp mod">
        <pc:chgData name="Hermansson Jenny" userId="caf6027e-a500-4b1e-99e9-bf3a25231787" providerId="ADAL" clId="{425AF18F-B418-4022-B939-EACDC5112BEC}" dt="2021-09-27T10:22:04.330" v="1" actId="6549"/>
        <pc:sldMkLst>
          <pc:docMk/>
          <pc:sldMk cId="3901788519" sldId="256"/>
        </pc:sldMkLst>
        <pc:spChg chg="mod">
          <ac:chgData name="Hermansson Jenny" userId="caf6027e-a500-4b1e-99e9-bf3a25231787" providerId="ADAL" clId="{425AF18F-B418-4022-B939-EACDC5112BEC}" dt="2021-09-27T10:22:04.330" v="1" actId="6549"/>
          <ac:spMkLst>
            <pc:docMk/>
            <pc:sldMk cId="3901788519" sldId="256"/>
            <ac:spMk id="2" creationId="{00000000-0000-0000-0000-000000000000}"/>
          </ac:spMkLst>
        </pc:spChg>
        <pc:spChg chg="mod">
          <ac:chgData name="Hermansson Jenny" userId="caf6027e-a500-4b1e-99e9-bf3a25231787" providerId="ADAL" clId="{425AF18F-B418-4022-B939-EACDC5112BEC}" dt="2021-09-27T10:22:01.568" v="0" actId="6549"/>
          <ac:spMkLst>
            <pc:docMk/>
            <pc:sldMk cId="3901788519" sldId="256"/>
            <ac:spMk id="3" creationId="{00000000-0000-0000-0000-000000000000}"/>
          </ac:spMkLst>
        </pc:spChg>
      </pc:sldChg>
      <pc:sldChg chg="modSp mod">
        <pc:chgData name="Hermansson Jenny" userId="caf6027e-a500-4b1e-99e9-bf3a25231787" providerId="ADAL" clId="{425AF18F-B418-4022-B939-EACDC5112BEC}" dt="2021-09-27T10:24:03.989" v="3" actId="6549"/>
        <pc:sldMkLst>
          <pc:docMk/>
          <pc:sldMk cId="528744920" sldId="318"/>
        </pc:sldMkLst>
        <pc:spChg chg="mod">
          <ac:chgData name="Hermansson Jenny" userId="caf6027e-a500-4b1e-99e9-bf3a25231787" providerId="ADAL" clId="{425AF18F-B418-4022-B939-EACDC5112BEC}" dt="2021-09-27T10:24:03.989" v="3" actId="6549"/>
          <ac:spMkLst>
            <pc:docMk/>
            <pc:sldMk cId="528744920" sldId="318"/>
            <ac:spMk id="2" creationId="{00000000-0000-0000-0000-000000000000}"/>
          </ac:spMkLst>
        </pc:spChg>
        <pc:spChg chg="mod">
          <ac:chgData name="Hermansson Jenny" userId="caf6027e-a500-4b1e-99e9-bf3a25231787" providerId="ADAL" clId="{425AF18F-B418-4022-B939-EACDC5112BEC}" dt="2021-09-27T10:24:01.235" v="2" actId="6549"/>
          <ac:spMkLst>
            <pc:docMk/>
            <pc:sldMk cId="528744920" sldId="318"/>
            <ac:spMk id="3" creationId="{00000000-0000-0000-0000-000000000000}"/>
          </ac:spMkLst>
        </pc:spChg>
      </pc:sldChg>
      <pc:sldChg chg="del">
        <pc:chgData name="Hermansson Jenny" userId="caf6027e-a500-4b1e-99e9-bf3a25231787" providerId="ADAL" clId="{425AF18F-B418-4022-B939-EACDC5112BEC}" dt="2021-09-27T10:24:34.276" v="12" actId="2696"/>
        <pc:sldMkLst>
          <pc:docMk/>
          <pc:sldMk cId="285022685" sldId="319"/>
        </pc:sldMkLst>
      </pc:sldChg>
      <pc:sldChg chg="modSp mod">
        <pc:chgData name="Hermansson Jenny" userId="caf6027e-a500-4b1e-99e9-bf3a25231787" providerId="ADAL" clId="{425AF18F-B418-4022-B939-EACDC5112BEC}" dt="2021-09-27T10:24:18.142" v="7" actId="6549"/>
        <pc:sldMkLst>
          <pc:docMk/>
          <pc:sldMk cId="1234103433" sldId="324"/>
        </pc:sldMkLst>
        <pc:spChg chg="mod">
          <ac:chgData name="Hermansson Jenny" userId="caf6027e-a500-4b1e-99e9-bf3a25231787" providerId="ADAL" clId="{425AF18F-B418-4022-B939-EACDC5112BEC}" dt="2021-09-27T10:24:15.590" v="6" actId="6549"/>
          <ac:spMkLst>
            <pc:docMk/>
            <pc:sldMk cId="1234103433" sldId="324"/>
            <ac:spMk id="2" creationId="{00000000-0000-0000-0000-000000000000}"/>
          </ac:spMkLst>
        </pc:spChg>
        <pc:spChg chg="mod">
          <ac:chgData name="Hermansson Jenny" userId="caf6027e-a500-4b1e-99e9-bf3a25231787" providerId="ADAL" clId="{425AF18F-B418-4022-B939-EACDC5112BEC}" dt="2021-09-27T10:24:18.142" v="7" actId="6549"/>
          <ac:spMkLst>
            <pc:docMk/>
            <pc:sldMk cId="1234103433" sldId="324"/>
            <ac:spMk id="3" creationId="{00000000-0000-0000-0000-000000000000}"/>
          </ac:spMkLst>
        </pc:spChg>
      </pc:sldChg>
      <pc:sldChg chg="modSp mod">
        <pc:chgData name="Hermansson Jenny" userId="caf6027e-a500-4b1e-99e9-bf3a25231787" providerId="ADAL" clId="{425AF18F-B418-4022-B939-EACDC5112BEC}" dt="2021-09-27T10:24:44.517" v="16" actId="5793"/>
        <pc:sldMkLst>
          <pc:docMk/>
          <pc:sldMk cId="2305968593" sldId="327"/>
        </pc:sldMkLst>
        <pc:spChg chg="mod">
          <ac:chgData name="Hermansson Jenny" userId="caf6027e-a500-4b1e-99e9-bf3a25231787" providerId="ADAL" clId="{425AF18F-B418-4022-B939-EACDC5112BEC}" dt="2021-09-27T10:24:22.098" v="8" actId="6549"/>
          <ac:spMkLst>
            <pc:docMk/>
            <pc:sldMk cId="2305968593" sldId="327"/>
            <ac:spMk id="2" creationId="{00000000-0000-0000-0000-000000000000}"/>
          </ac:spMkLst>
        </pc:spChg>
        <pc:spChg chg="mod">
          <ac:chgData name="Hermansson Jenny" userId="caf6027e-a500-4b1e-99e9-bf3a25231787" providerId="ADAL" clId="{425AF18F-B418-4022-B939-EACDC5112BEC}" dt="2021-09-27T10:24:44.517" v="16" actId="5793"/>
          <ac:spMkLst>
            <pc:docMk/>
            <pc:sldMk cId="2305968593" sldId="327"/>
            <ac:spMk id="3" creationId="{00000000-0000-0000-0000-000000000000}"/>
          </ac:spMkLst>
        </pc:spChg>
      </pc:sldChg>
      <pc:sldChg chg="del">
        <pc:chgData name="Hermansson Jenny" userId="caf6027e-a500-4b1e-99e9-bf3a25231787" providerId="ADAL" clId="{425AF18F-B418-4022-B939-EACDC5112BEC}" dt="2021-09-27T10:24:36.745" v="13" actId="2696"/>
        <pc:sldMkLst>
          <pc:docMk/>
          <pc:sldMk cId="4110923211" sldId="329"/>
        </pc:sldMkLst>
      </pc:sldChg>
      <pc:sldChg chg="del">
        <pc:chgData name="Hermansson Jenny" userId="caf6027e-a500-4b1e-99e9-bf3a25231787" providerId="ADAL" clId="{425AF18F-B418-4022-B939-EACDC5112BEC}" dt="2021-09-27T10:24:38.788" v="14" actId="2696"/>
        <pc:sldMkLst>
          <pc:docMk/>
          <pc:sldMk cId="3123774747" sldId="330"/>
        </pc:sldMkLst>
      </pc:sldChg>
      <pc:sldChg chg="del">
        <pc:chgData name="Hermansson Jenny" userId="caf6027e-a500-4b1e-99e9-bf3a25231787" providerId="ADAL" clId="{425AF18F-B418-4022-B939-EACDC5112BEC}" dt="2021-09-27T10:24:41.103" v="15" actId="2696"/>
        <pc:sldMkLst>
          <pc:docMk/>
          <pc:sldMk cId="3965880844" sldId="331"/>
        </pc:sldMkLst>
      </pc:sldChg>
      <pc:sldChg chg="modSp mod">
        <pc:chgData name="Hermansson Jenny" userId="caf6027e-a500-4b1e-99e9-bf3a25231787" providerId="ADAL" clId="{425AF18F-B418-4022-B939-EACDC5112BEC}" dt="2021-09-27T10:24:11.947" v="5" actId="6549"/>
        <pc:sldMkLst>
          <pc:docMk/>
          <pc:sldMk cId="3040652569" sldId="334"/>
        </pc:sldMkLst>
        <pc:spChg chg="mod">
          <ac:chgData name="Hermansson Jenny" userId="caf6027e-a500-4b1e-99e9-bf3a25231787" providerId="ADAL" clId="{425AF18F-B418-4022-B939-EACDC5112BEC}" dt="2021-09-27T10:24:08.864" v="4" actId="6549"/>
          <ac:spMkLst>
            <pc:docMk/>
            <pc:sldMk cId="3040652569" sldId="334"/>
            <ac:spMk id="2" creationId="{00000000-0000-0000-0000-000000000000}"/>
          </ac:spMkLst>
        </pc:spChg>
        <pc:spChg chg="mod">
          <ac:chgData name="Hermansson Jenny" userId="caf6027e-a500-4b1e-99e9-bf3a25231787" providerId="ADAL" clId="{425AF18F-B418-4022-B939-EACDC5112BEC}" dt="2021-09-27T10:24:11.947" v="5" actId="6549"/>
          <ac:spMkLst>
            <pc:docMk/>
            <pc:sldMk cId="3040652569" sldId="334"/>
            <ac:spMk id="3" creationId="{00000000-0000-0000-0000-000000000000}"/>
          </ac:spMkLst>
        </pc:spChg>
      </pc:sldChg>
      <pc:sldChg chg="del">
        <pc:chgData name="Hermansson Jenny" userId="caf6027e-a500-4b1e-99e9-bf3a25231787" providerId="ADAL" clId="{425AF18F-B418-4022-B939-EACDC5112BEC}" dt="2021-09-27T10:24:31.996" v="11" actId="2696"/>
        <pc:sldMkLst>
          <pc:docMk/>
          <pc:sldMk cId="2724588029" sldId="3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EC72B-3270-42FB-9CA0-75BBEDF63F36}" type="datetimeFigureOut">
              <a:rPr lang="sv-SE" smtClean="0"/>
              <a:t>2021-09-27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8300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ABFBC-859B-4944-BF1C-8E1AFE61F3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072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5ABFBC-859B-4944-BF1C-8E1AFE61F31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93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802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296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6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090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751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0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2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84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47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97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60D0-4296-449E-8089-1EACF360ABBF}" type="datetimeFigureOut">
              <a:rPr lang="sv-SE" smtClean="0"/>
              <a:pPr/>
              <a:t>2021-09-27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4BD6-1DD9-4159-9877-B078D3CEC4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958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grpSp>
        <p:nvGrpSpPr>
          <p:cNvPr id="5" name="Grupp 4"/>
          <p:cNvGrpSpPr/>
          <p:nvPr/>
        </p:nvGrpSpPr>
        <p:grpSpPr>
          <a:xfrm>
            <a:off x="294902" y="5948034"/>
            <a:ext cx="11618823" cy="895350"/>
            <a:chOff x="294902" y="5865841"/>
            <a:chExt cx="11618823" cy="895350"/>
          </a:xfrm>
        </p:grpSpPr>
        <p:pic>
          <p:nvPicPr>
            <p:cNvPr id="7" name="Bildobjekt 6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b="9340"/>
            <a:stretch/>
          </p:blipFill>
          <p:spPr bwMode="auto">
            <a:xfrm>
              <a:off x="5265910" y="5865841"/>
              <a:ext cx="6647815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Bildobjekt 7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r="24783" b="9340"/>
            <a:stretch/>
          </p:blipFill>
          <p:spPr bwMode="auto">
            <a:xfrm>
              <a:off x="294902" y="5865841"/>
              <a:ext cx="5000308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17" name="Bildobjekt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02" y="121830"/>
            <a:ext cx="3220564" cy="115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78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40216"/>
          </a:xfrm>
        </p:spPr>
        <p:txBody>
          <a:bodyPr>
            <a:normAutofit/>
          </a:bodyPr>
          <a:lstStyle/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3600" dirty="0"/>
          </a:p>
          <a:p>
            <a:pPr lvl="1"/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294902" y="5865841"/>
            <a:ext cx="11618823" cy="895350"/>
            <a:chOff x="294902" y="5865841"/>
            <a:chExt cx="11618823" cy="895350"/>
          </a:xfrm>
        </p:grpSpPr>
        <p:pic>
          <p:nvPicPr>
            <p:cNvPr id="5" name="Bildobjekt 4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b="9340"/>
            <a:stretch/>
          </p:blipFill>
          <p:spPr bwMode="auto">
            <a:xfrm>
              <a:off x="5265910" y="5865841"/>
              <a:ext cx="6647815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Bildobjekt 5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r="24783" b="9340"/>
            <a:stretch/>
          </p:blipFill>
          <p:spPr bwMode="auto">
            <a:xfrm>
              <a:off x="294902" y="5865841"/>
              <a:ext cx="5000308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2874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29377"/>
            <a:ext cx="10515600" cy="13255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40216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294902" y="5865841"/>
            <a:ext cx="11618823" cy="895350"/>
            <a:chOff x="294902" y="5865841"/>
            <a:chExt cx="11618823" cy="895350"/>
          </a:xfrm>
        </p:grpSpPr>
        <p:pic>
          <p:nvPicPr>
            <p:cNvPr id="5" name="Bildobjekt 4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b="9340"/>
            <a:stretch/>
          </p:blipFill>
          <p:spPr bwMode="auto">
            <a:xfrm>
              <a:off x="5265910" y="5865841"/>
              <a:ext cx="6647815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Bildobjekt 5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r="24783" b="9340"/>
            <a:stretch/>
          </p:blipFill>
          <p:spPr bwMode="auto">
            <a:xfrm>
              <a:off x="294902" y="5865841"/>
              <a:ext cx="5000308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4065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29377"/>
            <a:ext cx="10515600" cy="13255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40216"/>
          </a:xfrm>
        </p:spPr>
        <p:txBody>
          <a:bodyPr>
            <a:normAutofit/>
          </a:bodyPr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294902" y="5865841"/>
            <a:ext cx="11618823" cy="895350"/>
            <a:chOff x="294902" y="5865841"/>
            <a:chExt cx="11618823" cy="895350"/>
          </a:xfrm>
        </p:grpSpPr>
        <p:pic>
          <p:nvPicPr>
            <p:cNvPr id="5" name="Bildobjekt 4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b="9340"/>
            <a:stretch/>
          </p:blipFill>
          <p:spPr bwMode="auto">
            <a:xfrm>
              <a:off x="5265910" y="5865841"/>
              <a:ext cx="6647815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Bildobjekt 5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r="24783" b="9340"/>
            <a:stretch/>
          </p:blipFill>
          <p:spPr bwMode="auto">
            <a:xfrm>
              <a:off x="294902" y="5865841"/>
              <a:ext cx="5000308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410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29377"/>
            <a:ext cx="10515600" cy="13255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402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v-SE" dirty="0"/>
              <a:t>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294902" y="5865841"/>
            <a:ext cx="11618823" cy="895350"/>
            <a:chOff x="294902" y="5865841"/>
            <a:chExt cx="11618823" cy="895350"/>
          </a:xfrm>
        </p:grpSpPr>
        <p:pic>
          <p:nvPicPr>
            <p:cNvPr id="5" name="Bildobjekt 4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b="9340"/>
            <a:stretch/>
          </p:blipFill>
          <p:spPr bwMode="auto">
            <a:xfrm>
              <a:off x="5265910" y="5865841"/>
              <a:ext cx="6647815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Bildobjekt 5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8" r="24783" b="9340"/>
            <a:stretch/>
          </p:blipFill>
          <p:spPr bwMode="auto">
            <a:xfrm>
              <a:off x="294902" y="5865841"/>
              <a:ext cx="5000308" cy="8953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05968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15084</TotalTime>
  <Words>2</Words>
  <Application>Microsoft Office PowerPoint</Application>
  <PresentationFormat>Bredbild</PresentationFormat>
  <Paragraphs>12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Visma EssCom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Öhrn</dc:creator>
  <cp:lastModifiedBy>Hermansson Jenny</cp:lastModifiedBy>
  <cp:revision>55</cp:revision>
  <cp:lastPrinted>2020-02-12T15:58:36Z</cp:lastPrinted>
  <dcterms:created xsi:type="dcterms:W3CDTF">2016-02-01T17:52:49Z</dcterms:created>
  <dcterms:modified xsi:type="dcterms:W3CDTF">2021-09-27T10:24:49Z</dcterms:modified>
</cp:coreProperties>
</file>